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6"/>
  </p:notesMasterIdLst>
  <p:sldIdLst>
    <p:sldId id="428" r:id="rId2"/>
    <p:sldId id="313" r:id="rId3"/>
    <p:sldId id="344" r:id="rId4"/>
    <p:sldId id="429" r:id="rId5"/>
    <p:sldId id="258" r:id="rId6"/>
    <p:sldId id="369" r:id="rId7"/>
    <p:sldId id="330" r:id="rId8"/>
    <p:sldId id="333" r:id="rId9"/>
    <p:sldId id="430" r:id="rId10"/>
    <p:sldId id="343" r:id="rId11"/>
    <p:sldId id="266" r:id="rId12"/>
    <p:sldId id="328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407" r:id="rId24"/>
    <p:sldId id="408" r:id="rId25"/>
    <p:sldId id="409" r:id="rId26"/>
    <p:sldId id="410" r:id="rId27"/>
    <p:sldId id="411" r:id="rId28"/>
    <p:sldId id="399" r:id="rId29"/>
    <p:sldId id="380" r:id="rId30"/>
    <p:sldId id="400" r:id="rId31"/>
    <p:sldId id="381" r:id="rId32"/>
    <p:sldId id="412" r:id="rId33"/>
    <p:sldId id="413" r:id="rId34"/>
    <p:sldId id="414" r:id="rId35"/>
    <p:sldId id="401" r:id="rId36"/>
    <p:sldId id="382" r:id="rId37"/>
    <p:sldId id="402" r:id="rId38"/>
    <p:sldId id="383" r:id="rId39"/>
    <p:sldId id="384" r:id="rId40"/>
    <p:sldId id="386" r:id="rId41"/>
    <p:sldId id="387" r:id="rId42"/>
    <p:sldId id="416" r:id="rId43"/>
    <p:sldId id="417" r:id="rId44"/>
    <p:sldId id="418" r:id="rId45"/>
    <p:sldId id="419" r:id="rId46"/>
    <p:sldId id="420" r:id="rId47"/>
    <p:sldId id="388" r:id="rId48"/>
    <p:sldId id="421" r:id="rId49"/>
    <p:sldId id="390" r:id="rId50"/>
    <p:sldId id="403" r:id="rId51"/>
    <p:sldId id="391" r:id="rId52"/>
    <p:sldId id="392" r:id="rId53"/>
    <p:sldId id="393" r:id="rId54"/>
    <p:sldId id="422" r:id="rId55"/>
    <p:sldId id="423" r:id="rId56"/>
    <p:sldId id="424" r:id="rId57"/>
    <p:sldId id="394" r:id="rId58"/>
    <p:sldId id="427" r:id="rId59"/>
    <p:sldId id="426" r:id="rId60"/>
    <p:sldId id="404" r:id="rId61"/>
    <p:sldId id="405" r:id="rId62"/>
    <p:sldId id="275" r:id="rId63"/>
    <p:sldId id="281" r:id="rId64"/>
    <p:sldId id="282" r:id="rId65"/>
    <p:sldId id="283" r:id="rId66"/>
    <p:sldId id="284" r:id="rId67"/>
    <p:sldId id="286" r:id="rId68"/>
    <p:sldId id="287" r:id="rId69"/>
    <p:sldId id="431" r:id="rId70"/>
    <p:sldId id="288" r:id="rId71"/>
    <p:sldId id="292" r:id="rId72"/>
    <p:sldId id="406" r:id="rId73"/>
    <p:sldId id="425" r:id="rId74"/>
    <p:sldId id="293" r:id="rId75"/>
  </p:sldIdLst>
  <p:sldSz cx="12192000" cy="6858000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Cormorant" panose="020B0604020202020204" charset="-52"/>
      <p:regular r:id="rId83"/>
    </p:embeddedFont>
    <p:embeddedFont>
      <p:font typeface="Menlo" panose="020B0604020202020204" charset="0"/>
      <p:regular r:id="rId8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14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914D70F6-5E85-44E0-B287-BFECFB9E6015}"/>
    <pc:docChg chg="addSld delSld modSld sldOrd">
      <pc:chgData name="Михаил Попов" userId="1ff28dec684c2c56" providerId="LiveId" clId="{914D70F6-5E85-44E0-B287-BFECFB9E6015}" dt="2021-10-12T16:06:42.659" v="148" actId="47"/>
      <pc:docMkLst>
        <pc:docMk/>
      </pc:docMkLst>
      <pc:sldChg chg="ord">
        <pc:chgData name="Михаил Попов" userId="1ff28dec684c2c56" providerId="LiveId" clId="{914D70F6-5E85-44E0-B287-BFECFB9E6015}" dt="2021-10-11T21:27:15.399" v="22"/>
        <pc:sldMkLst>
          <pc:docMk/>
          <pc:sldMk cId="1795986290" sldId="258"/>
        </pc:sldMkLst>
      </pc:sldChg>
      <pc:sldChg chg="del">
        <pc:chgData name="Михаил Попов" userId="1ff28dec684c2c56" providerId="LiveId" clId="{914D70F6-5E85-44E0-B287-BFECFB9E6015}" dt="2021-10-12T16:06:42.659" v="148" actId="47"/>
        <pc:sldMkLst>
          <pc:docMk/>
          <pc:sldMk cId="788402702" sldId="271"/>
        </pc:sldMkLst>
      </pc:sldChg>
      <pc:sldChg chg="modSp mod">
        <pc:chgData name="Михаил Попов" userId="1ff28dec684c2c56" providerId="LiveId" clId="{914D70F6-5E85-44E0-B287-BFECFB9E6015}" dt="2021-10-11T22:00:20.234" v="67" actId="20577"/>
        <pc:sldMkLst>
          <pc:docMk/>
          <pc:sldMk cId="100641198" sldId="284"/>
        </pc:sldMkLst>
        <pc:spChg chg="mod">
          <ac:chgData name="Михаил Попов" userId="1ff28dec684c2c56" providerId="LiveId" clId="{914D70F6-5E85-44E0-B287-BFECFB9E6015}" dt="2021-10-11T22:00:20.234" v="67" actId="20577"/>
          <ac:spMkLst>
            <pc:docMk/>
            <pc:sldMk cId="100641198" sldId="284"/>
            <ac:spMk id="9" creationId="{11C7A74F-A0A5-4A7C-AA92-CA2B44713AC4}"/>
          </ac:spMkLst>
        </pc:spChg>
      </pc:sldChg>
      <pc:sldChg chg="modSp mod">
        <pc:chgData name="Михаил Попов" userId="1ff28dec684c2c56" providerId="LiveId" clId="{914D70F6-5E85-44E0-B287-BFECFB9E6015}" dt="2021-10-11T22:00:35.222" v="105" actId="20577"/>
        <pc:sldMkLst>
          <pc:docMk/>
          <pc:sldMk cId="1906164683" sldId="286"/>
        </pc:sldMkLst>
        <pc:spChg chg="mod">
          <ac:chgData name="Михаил Попов" userId="1ff28dec684c2c56" providerId="LiveId" clId="{914D70F6-5E85-44E0-B287-BFECFB9E6015}" dt="2021-10-11T22:00:35.222" v="105" actId="20577"/>
          <ac:spMkLst>
            <pc:docMk/>
            <pc:sldMk cId="1906164683" sldId="286"/>
            <ac:spMk id="9" creationId="{1306CEAD-7ABB-45DC-AD38-B8BF4C219629}"/>
          </ac:spMkLst>
        </pc:spChg>
      </pc:sldChg>
      <pc:sldChg chg="modSp mod">
        <pc:chgData name="Михаил Попов" userId="1ff28dec684c2c56" providerId="LiveId" clId="{914D70F6-5E85-44E0-B287-BFECFB9E6015}" dt="2021-10-11T22:00:53.021" v="145" actId="20577"/>
        <pc:sldMkLst>
          <pc:docMk/>
          <pc:sldMk cId="2230680953" sldId="287"/>
        </pc:sldMkLst>
        <pc:spChg chg="mod">
          <ac:chgData name="Михаил Попов" userId="1ff28dec684c2c56" providerId="LiveId" clId="{914D70F6-5E85-44E0-B287-BFECFB9E6015}" dt="2021-10-11T22:00:53.021" v="145" actId="20577"/>
          <ac:spMkLst>
            <pc:docMk/>
            <pc:sldMk cId="2230680953" sldId="287"/>
            <ac:spMk id="9" creationId="{D4CDBC91-C371-4EE1-A3E5-066DE7E79F2D}"/>
          </ac:spMkLst>
        </pc:spChg>
      </pc:sldChg>
      <pc:sldChg chg="del">
        <pc:chgData name="Михаил Попов" userId="1ff28dec684c2c56" providerId="LiveId" clId="{914D70F6-5E85-44E0-B287-BFECFB9E6015}" dt="2021-10-11T15:24:10.384" v="14" actId="2696"/>
        <pc:sldMkLst>
          <pc:docMk/>
          <pc:sldMk cId="1796929494" sldId="312"/>
        </pc:sldMkLst>
      </pc:sldChg>
      <pc:sldChg chg="ord">
        <pc:chgData name="Михаил Попов" userId="1ff28dec684c2c56" providerId="LiveId" clId="{914D70F6-5E85-44E0-B287-BFECFB9E6015}" dt="2021-10-11T21:27:46.085" v="24"/>
        <pc:sldMkLst>
          <pc:docMk/>
          <pc:sldMk cId="232836790" sldId="330"/>
        </pc:sldMkLst>
      </pc:sldChg>
      <pc:sldChg chg="ord">
        <pc:chgData name="Михаил Попов" userId="1ff28dec684c2c56" providerId="LiveId" clId="{914D70F6-5E85-44E0-B287-BFECFB9E6015}" dt="2021-10-11T21:27:46.085" v="24"/>
        <pc:sldMkLst>
          <pc:docMk/>
          <pc:sldMk cId="2296235657" sldId="333"/>
        </pc:sldMkLst>
      </pc:sldChg>
      <pc:sldChg chg="del ord">
        <pc:chgData name="Михаил Попов" userId="1ff28dec684c2c56" providerId="LiveId" clId="{914D70F6-5E85-44E0-B287-BFECFB9E6015}" dt="2021-10-11T21:29:34.488" v="27" actId="47"/>
        <pc:sldMkLst>
          <pc:docMk/>
          <pc:sldMk cId="2733005188" sldId="342"/>
        </pc:sldMkLst>
      </pc:sldChg>
      <pc:sldChg chg="del ord">
        <pc:chgData name="Михаил Попов" userId="1ff28dec684c2c56" providerId="LiveId" clId="{914D70F6-5E85-44E0-B287-BFECFB9E6015}" dt="2021-10-12T16:05:38.294" v="147" actId="47"/>
        <pc:sldMkLst>
          <pc:docMk/>
          <pc:sldMk cId="2177197037" sldId="347"/>
        </pc:sldMkLst>
      </pc:sldChg>
      <pc:sldChg chg="ord">
        <pc:chgData name="Михаил Попов" userId="1ff28dec684c2c56" providerId="LiveId" clId="{914D70F6-5E85-44E0-B287-BFECFB9E6015}" dt="2021-10-11T21:27:15.399" v="22"/>
        <pc:sldMkLst>
          <pc:docMk/>
          <pc:sldMk cId="3171937340" sldId="369"/>
        </pc:sldMkLst>
      </pc:sldChg>
      <pc:sldChg chg="modSp add mod">
        <pc:chgData name="Михаил Попов" userId="1ff28dec684c2c56" providerId="LiveId" clId="{914D70F6-5E85-44E0-B287-BFECFB9E6015}" dt="2021-10-11T15:24:02.895" v="13" actId="20577"/>
        <pc:sldMkLst>
          <pc:docMk/>
          <pc:sldMk cId="4166610191" sldId="428"/>
        </pc:sldMkLst>
        <pc:spChg chg="mod">
          <ac:chgData name="Михаил Попов" userId="1ff28dec684c2c56" providerId="LiveId" clId="{914D70F6-5E85-44E0-B287-BFECFB9E6015}" dt="2021-10-11T15:24:02.895" v="13" actId="20577"/>
          <ac:spMkLst>
            <pc:docMk/>
            <pc:sldMk cId="4166610191" sldId="428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914D70F6-5E85-44E0-B287-BFECFB9E6015}" dt="2021-10-11T21:28:17.364" v="25"/>
        <pc:sldMkLst>
          <pc:docMk/>
          <pc:sldMk cId="1815179315" sldId="429"/>
        </pc:sldMkLst>
      </pc:sldChg>
      <pc:sldChg chg="add">
        <pc:chgData name="Михаил Попов" userId="1ff28dec684c2c56" providerId="LiveId" clId="{914D70F6-5E85-44E0-B287-BFECFB9E6015}" dt="2021-10-11T21:29:31.982" v="26"/>
        <pc:sldMkLst>
          <pc:docMk/>
          <pc:sldMk cId="3383927696" sldId="430"/>
        </pc:sldMkLst>
      </pc:sldChg>
      <pc:sldChg chg="add">
        <pc:chgData name="Михаил Попов" userId="1ff28dec684c2c56" providerId="LiveId" clId="{914D70F6-5E85-44E0-B287-BFECFB9E6015}" dt="2021-10-11T22:01:44.243" v="146"/>
        <pc:sldMkLst>
          <pc:docMk/>
          <pc:sldMk cId="3635885275" sldId="4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9. Многотактный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02178"/>
            <a:ext cx="12192000" cy="5253643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46E7238-0307-486C-BD48-D26F72895E6C}"/>
              </a:ext>
            </a:extLst>
          </p:cNvPr>
          <p:cNvGrpSpPr/>
          <p:nvPr/>
        </p:nvGrpSpPr>
        <p:grpSpPr>
          <a:xfrm>
            <a:off x="6931952" y="2770259"/>
            <a:ext cx="2166328" cy="234504"/>
            <a:chOff x="7116811" y="3854171"/>
            <a:chExt cx="2281723" cy="243826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011D8A8-CAAB-477B-9B86-878BBD27A48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598FD588-B3FF-4EC1-91DD-8F2C0EC482F2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54171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9AB66EBD-320B-4228-8134-E89AF29C6EE4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54171"/>
              <a:ext cx="213809" cy="24382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719745B-242E-48DA-8F77-962D734C0418}"/>
              </a:ext>
            </a:extLst>
          </p:cNvPr>
          <p:cNvGrpSpPr/>
          <p:nvPr/>
        </p:nvGrpSpPr>
        <p:grpSpPr>
          <a:xfrm>
            <a:off x="8165623" y="3552825"/>
            <a:ext cx="932655" cy="331903"/>
            <a:chOff x="7869286" y="4097997"/>
            <a:chExt cx="8588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E19DC14E-DBB6-414D-93CE-118DF202E8B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686" y="4097997"/>
              <a:ext cx="23542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890B7652-486C-4A2E-AB7F-8D44FD8E91DC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8AE7675-398D-4DCA-BF78-CE3BC03FC643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F754E74-9130-42CA-953C-5C35124E3117}"/>
              </a:ext>
            </a:extLst>
          </p:cNvPr>
          <p:cNvCxnSpPr>
            <a:cxnSpLocks/>
          </p:cNvCxnSpPr>
          <p:nvPr/>
        </p:nvCxnSpPr>
        <p:spPr>
          <a:xfrm>
            <a:off x="9453139" y="3260830"/>
            <a:ext cx="87196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9E4E35D3-C02D-4753-94FD-18DF0D64C9F5}"/>
              </a:ext>
            </a:extLst>
          </p:cNvPr>
          <p:cNvCxnSpPr>
            <a:cxnSpLocks/>
          </p:cNvCxnSpPr>
          <p:nvPr/>
        </p:nvCxnSpPr>
        <p:spPr>
          <a:xfrm>
            <a:off x="11042650" y="3260830"/>
            <a:ext cx="55539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F2AEDC8-6304-409C-A638-7D8A8EFC3748}"/>
              </a:ext>
            </a:extLst>
          </p:cNvPr>
          <p:cNvGrpSpPr/>
          <p:nvPr/>
        </p:nvGrpSpPr>
        <p:grpSpPr>
          <a:xfrm>
            <a:off x="5387340" y="3375128"/>
            <a:ext cx="6744118" cy="1177822"/>
            <a:chOff x="4611608" y="3911457"/>
            <a:chExt cx="7513758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1DC38B35-543A-4D7B-AD9C-6A59CA64EF8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24100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194FD4D-CCE5-4BA2-B076-A4FB4EA61C1C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5DFFFB95-98DF-455A-B1E8-1D5F9B2EA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3971F995-D729-432A-9B46-E17C3BA71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F92C201-32DB-4BA0-9E13-E4D6BC454B8B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401C07E-C403-4506-B8CF-CCB57723F7B0}"/>
              </a:ext>
            </a:extLst>
          </p:cNvPr>
          <p:cNvCxnSpPr>
            <a:cxnSpLocks/>
          </p:cNvCxnSpPr>
          <p:nvPr/>
        </p:nvCxnSpPr>
        <p:spPr>
          <a:xfrm>
            <a:off x="11598041" y="3260830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01E521F-F544-4381-9B52-B234A5E4FC53}"/>
              </a:ext>
            </a:extLst>
          </p:cNvPr>
          <p:cNvCxnSpPr>
            <a:cxnSpLocks/>
          </p:cNvCxnSpPr>
          <p:nvPr/>
        </p:nvCxnSpPr>
        <p:spPr>
          <a:xfrm>
            <a:off x="8636175" y="3881554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BB445C0-18C3-4769-9F64-F0E09D5497C2}"/>
              </a:ext>
            </a:extLst>
          </p:cNvPr>
          <p:cNvCxnSpPr>
            <a:cxnSpLocks/>
          </p:cNvCxnSpPr>
          <p:nvPr/>
        </p:nvCxnSpPr>
        <p:spPr>
          <a:xfrm>
            <a:off x="8839823" y="3548812"/>
            <a:ext cx="0" cy="322468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397DB6-E460-4AFE-8156-113DEA82DE3A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02178"/>
            <a:ext cx="12192000" cy="5253643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46E7238-0307-486C-BD48-D26F72895E6C}"/>
              </a:ext>
            </a:extLst>
          </p:cNvPr>
          <p:cNvGrpSpPr/>
          <p:nvPr/>
        </p:nvGrpSpPr>
        <p:grpSpPr>
          <a:xfrm>
            <a:off x="6927851" y="2778965"/>
            <a:ext cx="2132803" cy="228896"/>
            <a:chOff x="7116811" y="3854171"/>
            <a:chExt cx="2281723" cy="243826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011D8A8-CAAB-477B-9B86-878BBD27A48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598FD588-B3FF-4EC1-91DD-8F2C0EC482F2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54171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9AB66EBD-320B-4228-8134-E89AF29C6EE4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54171"/>
              <a:ext cx="213809" cy="24382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719745B-242E-48DA-8F77-962D734C0418}"/>
              </a:ext>
            </a:extLst>
          </p:cNvPr>
          <p:cNvGrpSpPr/>
          <p:nvPr/>
        </p:nvGrpSpPr>
        <p:grpSpPr>
          <a:xfrm>
            <a:off x="8231024" y="3543528"/>
            <a:ext cx="829629" cy="343694"/>
            <a:chOff x="7938613" y="4097997"/>
            <a:chExt cx="789496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E19DC14E-DBB6-414D-93CE-118DF202E8B4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890B7652-486C-4A2E-AB7F-8D44FD8E91DC}"/>
                </a:ext>
              </a:extLst>
            </p:cNvPr>
            <p:cNvCxnSpPr>
              <a:cxnSpLocks/>
            </p:cNvCxnSpPr>
            <p:nvPr/>
          </p:nvCxnSpPr>
          <p:spPr>
            <a:xfrm>
              <a:off x="7938613" y="4218546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8AE7675-398D-4DCA-BF78-CE3BC03FC643}"/>
                </a:ext>
              </a:extLst>
            </p:cNvPr>
            <p:cNvCxnSpPr>
              <a:cxnSpLocks/>
            </p:cNvCxnSpPr>
            <p:nvPr/>
          </p:nvCxnSpPr>
          <p:spPr>
            <a:xfrm>
              <a:off x="8106293" y="4218546"/>
              <a:ext cx="200094" cy="24087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9E4E35D3-C02D-4753-94FD-18DF0D64C9F5}"/>
              </a:ext>
            </a:extLst>
          </p:cNvPr>
          <p:cNvCxnSpPr>
            <a:cxnSpLocks/>
          </p:cNvCxnSpPr>
          <p:nvPr/>
        </p:nvCxnSpPr>
        <p:spPr>
          <a:xfrm>
            <a:off x="11362043" y="3493644"/>
            <a:ext cx="23599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F2AEDC8-6304-409C-A638-7D8A8EFC3748}"/>
              </a:ext>
            </a:extLst>
          </p:cNvPr>
          <p:cNvGrpSpPr/>
          <p:nvPr/>
        </p:nvGrpSpPr>
        <p:grpSpPr>
          <a:xfrm>
            <a:off x="5391151" y="3375127"/>
            <a:ext cx="6753218" cy="1162399"/>
            <a:chOff x="4611608" y="3911457"/>
            <a:chExt cx="7513758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1DC38B35-543A-4D7B-AD9C-6A59CA64EF8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23394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194FD4D-CCE5-4BA2-B076-A4FB4EA61C1C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5DFFFB95-98DF-455A-B1E8-1D5F9B2EA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3971F995-D729-432A-9B46-E17C3BA71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F92C201-32DB-4BA0-9E13-E4D6BC454B8B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183" y="3911457"/>
              <a:ext cx="23518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401C07E-C403-4506-B8CF-CCB57723F7B0}"/>
              </a:ext>
            </a:extLst>
          </p:cNvPr>
          <p:cNvCxnSpPr>
            <a:cxnSpLocks/>
          </p:cNvCxnSpPr>
          <p:nvPr/>
        </p:nvCxnSpPr>
        <p:spPr>
          <a:xfrm flipV="1">
            <a:off x="11598041" y="3375127"/>
            <a:ext cx="334949" cy="118518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01E521F-F544-4381-9B52-B234A5E4FC53}"/>
              </a:ext>
            </a:extLst>
          </p:cNvPr>
          <p:cNvCxnSpPr>
            <a:cxnSpLocks/>
          </p:cNvCxnSpPr>
          <p:nvPr/>
        </p:nvCxnSpPr>
        <p:spPr>
          <a:xfrm>
            <a:off x="8606495" y="3887222"/>
            <a:ext cx="23381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BB445C0-18C3-4769-9F64-F0E09D5497C2}"/>
              </a:ext>
            </a:extLst>
          </p:cNvPr>
          <p:cNvCxnSpPr>
            <a:cxnSpLocks/>
          </p:cNvCxnSpPr>
          <p:nvPr/>
        </p:nvCxnSpPr>
        <p:spPr>
          <a:xfrm>
            <a:off x="8840307" y="3543024"/>
            <a:ext cx="0" cy="33392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B2D3FF-E61D-4C84-AFD4-C4D7F95FA049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49AD595-2F0B-4738-AC3E-F56A710AE15E}"/>
              </a:ext>
            </a:extLst>
          </p:cNvPr>
          <p:cNvCxnSpPr>
            <a:cxnSpLocks/>
          </p:cNvCxnSpPr>
          <p:nvPr/>
        </p:nvCxnSpPr>
        <p:spPr>
          <a:xfrm>
            <a:off x="11362043" y="3493644"/>
            <a:ext cx="0" cy="69277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A5553D51-B134-4C4C-B7AE-12F35686D10F}"/>
              </a:ext>
            </a:extLst>
          </p:cNvPr>
          <p:cNvCxnSpPr>
            <a:cxnSpLocks/>
          </p:cNvCxnSpPr>
          <p:nvPr/>
        </p:nvCxnSpPr>
        <p:spPr>
          <a:xfrm>
            <a:off x="9703652" y="3253551"/>
            <a:ext cx="0" cy="93286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6315ED7C-FDC9-4039-B65F-96702262026D}"/>
              </a:ext>
            </a:extLst>
          </p:cNvPr>
          <p:cNvCxnSpPr>
            <a:cxnSpLocks/>
          </p:cNvCxnSpPr>
          <p:nvPr/>
        </p:nvCxnSpPr>
        <p:spPr>
          <a:xfrm flipH="1">
            <a:off x="9462966" y="3272601"/>
            <a:ext cx="24068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64A284C-D2EF-488D-A124-AC7990CEABF9}"/>
              </a:ext>
            </a:extLst>
          </p:cNvPr>
          <p:cNvCxnSpPr>
            <a:cxnSpLocks/>
          </p:cNvCxnSpPr>
          <p:nvPr/>
        </p:nvCxnSpPr>
        <p:spPr>
          <a:xfrm flipH="1">
            <a:off x="9683749" y="4186420"/>
            <a:ext cx="167829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6E822C-87E0-4E33-B360-3DB540738594}"/>
              </a:ext>
            </a:extLst>
          </p:cNvPr>
          <p:cNvSpPr txBox="1"/>
          <p:nvPr/>
        </p:nvSpPr>
        <p:spPr>
          <a:xfrm>
            <a:off x="7608984" y="5073193"/>
            <a:ext cx="180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B0B5BA-E67B-477C-A837-A4D9347D6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ECFAF8-7926-45C2-BD26-FA7806CD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97D876-F896-4C00-B5E1-397B64CA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DAFC8-9882-4BA3-89E7-A59E24A9F9F5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BCBD9-F8E6-4ACF-B122-98BA139E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6D477-E399-4F24-AD8C-B004A26F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F0A560-925A-4833-B9C6-72E410EF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18DD60-5488-495A-9117-AB80E23A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B56E9-16B3-4BF4-9371-A113CE41707E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E60C2C-8696-418B-8835-22FE1848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32B35-D90F-48E6-9944-EA698E00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A00BA7-6618-40A3-AE0B-8BCADD18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9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75A3C3-E0F1-4CBE-A182-38A01CC05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52803-C16F-4755-9C4F-3C8F4FB5D524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64D686-9CC4-4BCA-831F-E9B47150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072BBC-71EC-4D05-B6F2-4A005847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88B9BE-FE2B-41AB-BA5F-A2A7EE6BD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32866B-EC23-4294-8D7D-A77738074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C7B715-6FF5-4577-A1F6-DF9B33907540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7879B2-A2C2-413A-B68D-1BE845EA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17A852-4D52-49F0-806B-9C870D15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1C6272-356A-4A53-966D-4D21E2195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многотактной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 жесткой логикой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 микропрограммным управлением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20C886-72DE-499D-A1A4-2007F509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FF424-F9D6-4415-8701-EB44E4E5A0A1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28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7A1231-1B62-431D-9777-F2C12DFC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8D45F-11CA-43EA-B963-E92A425F421D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1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9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9F58C2-4905-4471-A4D9-191B31067A4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6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  <p:bldP spid="35" grpId="0"/>
      <p:bldP spid="43" grpId="0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EBDAE51-97A4-4F06-A3A5-7F89DB1CA445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8"/>
            <a:ext cx="0" cy="138141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F4965BC-8ADE-4D8A-83FA-7EB62B5C353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5BBC522C-5F45-4AF7-BD8D-3D7F5C5AC70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BECCEB6-7FB0-480C-9996-9AD3AA829375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E55CA72-86CA-4901-94E4-00B9CBB2D4AA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8E8F932-C554-467F-AF4F-68F37B0658E9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2B5BEB-F311-4679-9258-077A13D4E50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6B3E-1ED5-402D-9AB9-7E1B646710AB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0AA7F-41E9-41AA-894F-79DC0E0A898C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1E23855-ED52-40BA-86FB-E994CD9B6E4E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E11B11-38DA-42DA-BFEB-5C0544DACB36}"/>
              </a:ext>
            </a:extLst>
          </p:cNvPr>
          <p:cNvSpPr txBox="1"/>
          <p:nvPr/>
        </p:nvSpPr>
        <p:spPr>
          <a:xfrm>
            <a:off x="541187" y="5191810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EEAEAFF-88BF-459F-80EE-3C7ED39E5BF2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C4C4DB7-F1E6-43EC-BCBD-4432B580B8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B7FBF-8D9A-4134-813C-AF7AA836908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5313354-9884-431D-806E-AF3B7CDD2A2C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0A465877-9212-4A82-89D3-36DA57E2F0D3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B94A3CC3-09A2-47E5-9573-1EE9D81A51C7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EB7CE0D-9F69-4A15-953B-06DBA6D1B4B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0DAED3B-3A6C-4CC7-9C3E-DDF6E52C010C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9399B30E-8AA0-4683-88FA-68BE6E48045B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396C32AE-0625-49CB-83A1-93947FF1E85E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2CD9024-D465-42E1-AD86-1E5170CB5020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26E6CA98-B879-487B-A942-64849A1F3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012B4BDC-BB6B-4DBF-845B-AF3866BCCA8E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6E9EEA-91F5-4CB4-A23F-ED1D793E9C3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B3B9F1-9CD9-45C9-9C15-70D73C715822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2301A-108F-44B6-BECE-4231592690E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181C1-7FC0-4BEF-823E-9BBFDD1B927B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7782D-6952-48F4-8248-E6CBAED3FB5B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CFE5E-1BD4-46A2-A5B5-A025FED0D91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F7D59E-0ACB-457E-8CC7-34D790130865}"/>
              </a:ext>
            </a:extLst>
          </p:cNvPr>
          <p:cNvSpPr txBox="1"/>
          <p:nvPr/>
        </p:nvSpPr>
        <p:spPr>
          <a:xfrm>
            <a:off x="541187" y="5191810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3ABCDB-FA1B-482F-BCE3-24A88E4281EA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52CD493-414A-487D-A428-7838A96DD82E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E8C99-BB14-436E-A189-923644CCFAEA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0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41B6D2D-89C4-4E88-B827-5A50658CC84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124DDAC1-F1B8-4CAC-82B5-24483919C7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421C85F-0DBD-40F5-8FF0-263C19187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1E5AAE1B-EB3D-466E-AA7C-6D2B6F5705C5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79BADFD0-A70C-4B7D-9CA2-1A6EEC34B87E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6CC7DCD0-322D-4F56-BC4E-CA66F22D5B94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699DA1-DAC0-49A7-A710-AD1DE303D6A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1C703-0782-4239-A9FD-A7F9FF2AC77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744EC-0D82-425B-9E98-32E7850AA60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AF70F1-DCFE-424C-9D59-24B27485A0DD}"/>
              </a:ext>
            </a:extLst>
          </p:cNvPr>
          <p:cNvSpPr txBox="1"/>
          <p:nvPr/>
        </p:nvSpPr>
        <p:spPr>
          <a:xfrm>
            <a:off x="541187" y="5191810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DFAC4C-236D-4461-91F3-FCCF2FF10C77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285D6-45E8-42D3-9E75-0AC512825BB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20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77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2D1FB0-4C00-4116-9288-1A9B7BA10A67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9554F8-7EC3-4000-BEC9-9740C314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5834719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0E941D-7576-4F37-A36E-C29EC8BC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54934E-987D-4943-8145-0C3E6462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C1EDD1B-1C9A-4A11-862D-3A4EF539F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5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B21048-CAA3-4A9C-B335-F2EFF08A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298" y="2222808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A4954967-E4C5-4D93-88B3-361302A5ABB2}"/>
              </a:ext>
            </a:extLst>
          </p:cNvPr>
          <p:cNvSpPr/>
          <p:nvPr/>
        </p:nvSpPr>
        <p:spPr>
          <a:xfrm>
            <a:off x="5343526" y="4921610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E72F032-E11C-428D-A453-BF1CBCE9CFB9}"/>
              </a:ext>
            </a:extLst>
          </p:cNvPr>
          <p:cNvSpPr/>
          <p:nvPr/>
        </p:nvSpPr>
        <p:spPr>
          <a:xfrm>
            <a:off x="5848349" y="4127808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908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866F3BD-D01C-4CCB-B6F1-4AD6E89C796F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FA03D87-937A-4B0B-9D4A-493ADF8922BA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6C6AB80-9BCA-4C0D-BB58-AB0533C4E93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378A6EDB-34E8-406D-9143-3CD5EFDFB7F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C5C1BF5-6F3F-45C5-9E10-189749C1CA1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D08E6D2-47D6-40B6-8E4B-FC28EEA3503E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D13E4846-FCFB-40D0-94CC-B13AE79646DC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D903894-1323-48B2-B7C2-E1891002D47C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F1BEDB85-F8F2-470D-87EB-81939F15ADC1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75E3669-4384-44CC-B53C-09F73B32B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94FE0BEE-5987-4262-A95C-6574CCB17C3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203BDDD-DD5D-4021-88D1-BC610E622ECE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3FA8200-A4F0-4CB0-BA4A-A634E48BC2B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A6B9B974-FA20-4550-B39B-07137FE2D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0DFA214E-BFE6-47C6-937C-7C7DDD5B541C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A0A4954-CE92-41C7-B5ED-E937ECF6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F64534D6-49DB-4630-98C3-555B3789E2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FDB5DEC3-1D5F-4EA0-8310-0A994988A9D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52AB3932-3EDF-4241-92A4-24CE6BB72830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EBDB07D-FA8A-4C69-B459-E5F5F5ACC152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38A33726-23D0-4055-A3E0-173DBC75FAD0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08BA34A2-AAD9-45E0-AFBB-E2BB75497797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8266EC97-42AA-46A4-A7A7-2432BA6D1ED3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C70118B-D18A-4DC4-9314-C3A8F46D0C6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2CFBA-7ACC-48BD-93A3-850B1D2EFC6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A2637-D05F-443E-B108-AF1F931E7955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40BBA-849F-43ED-B03E-0B4A12CB7DFA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02CF37-2A11-4757-8BE8-CFC3EC3D8F4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84FF8-57C7-4354-9799-D063376EF45D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EC795E-D5A6-427E-92A4-AFFAFE7D1B68}"/>
              </a:ext>
            </a:extLst>
          </p:cNvPr>
          <p:cNvSpPr txBox="1"/>
          <p:nvPr/>
        </p:nvSpPr>
        <p:spPr>
          <a:xfrm>
            <a:off x="438318" y="5190385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7CECFA2-112C-4170-98AC-311F71C87BC3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9BFDE6D-EC6E-4482-9DDE-69C4ED4DAAB3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742AA-0503-4342-8638-1267A813ACC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7CE54FF-13E1-43B3-A0EF-23C3D8D9EE47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A6B10FA-0A94-4267-8075-1CF1835AC26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2BA4B11-5B90-482A-80A7-C304A388EA1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7F8BE55-EEA2-4A9F-AAC6-B1DB4E613E7D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80728-68F5-4430-AFF8-5053C062338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47705-5FEA-4241-BB50-1B6EF23F081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D9765-270B-4A4D-8A5F-9720FA85B6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568ED30-F04F-414F-AC3E-902C25449FA7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D21A4AA-5A92-4CB0-AB87-8652911695D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0AD23D-C05B-4C3A-A166-9B97CE6EDE01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A1457-0DF8-49BE-A574-000765AAB28D}"/>
              </a:ext>
            </a:extLst>
          </p:cNvPr>
          <p:cNvSpPr txBox="1"/>
          <p:nvPr/>
        </p:nvSpPr>
        <p:spPr>
          <a:xfrm>
            <a:off x="438318" y="5190385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E5BAF1B-6485-47A5-8F7D-3E93D72B2C93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8569ADF-D436-4549-98F1-A924493AAAC5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4AEC16-79F2-4FC1-8745-0ED611E7724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545043-F695-42CE-ADCF-94E90B42127F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2E88822C-0D67-4656-A989-2CFF139CA7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0CDF0B2-B3A2-4C0B-855E-BDF2B16AC9D2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D29C2E-BA98-4FA9-A72B-56A46B6B6484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24E0BC7-645E-4B1C-A87A-1C621379138C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2115C132-067A-4D02-A49C-84317DF6C6E8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B753F935-F7BB-42B7-B3E2-E69CB9C3E0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6B200055-0D4F-439C-BE96-6406F0615462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E1E6584-9E78-4128-874F-71B0620ED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69B039-3FD5-43A7-A118-B22AF79077C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973811-9C91-4E8F-91D0-5577AC217784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A0632-3161-4DBB-A6BC-FD4BC90E5605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BA670-023D-4FC2-B3CE-2F7B65A207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3BB2F-5F65-49D9-B4A4-097275111331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2652A-DD00-42E0-91B1-C026464AC1D0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61EABC-A883-4FF7-A527-1708AB102056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3D7E2E-2853-4CF9-9162-994087197F36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C2BD780-05ED-4679-A624-1EFD386CBD12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984A2-CB07-45DA-947C-6D89C0C1EA7F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D15A1F-6F02-40EB-ACDA-201E8AC0DF5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FACDC74-6496-4302-8B02-00FCB51B272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48DE0842-EE1E-4E84-84E8-32EE2A67BD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7B1705D4-C493-43F9-B887-DB83D7BE3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1216FFC-20FB-4FFE-B054-6272EDFAF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189DAC5-DF76-4EA5-8892-ED9ABC01C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B5E3A98B-5E9C-437F-9CEE-47086D6106B9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B8143F-230B-4007-827C-51C2A57631B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2B3F8-B5B1-493E-9C6D-10B237DC855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E46D2-D367-4ED7-9DD5-EE78586E7C87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67669DA-060D-47A8-81D5-98041AAE84D0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1C85B-BBA0-4061-A5E4-4AAE58C57BA7}"/>
              </a:ext>
            </a:extLst>
          </p:cNvPr>
          <p:cNvSpPr txBox="1"/>
          <p:nvPr/>
        </p:nvSpPr>
        <p:spPr>
          <a:xfrm>
            <a:off x="438318" y="5190385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0EA27-0195-4999-82ED-C3360B59416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2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20536-79BA-4228-A41F-1704D0575BED}"/>
              </a:ext>
            </a:extLst>
          </p:cNvPr>
          <p:cNvSpPr txBox="1"/>
          <p:nvPr/>
        </p:nvSpPr>
        <p:spPr>
          <a:xfrm>
            <a:off x="542559" y="517517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B5B9-BDC3-4E50-8EFF-4E0AC134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74" y="5624092"/>
            <a:ext cx="1952625" cy="2762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F09712-0105-4585-AF01-0BABB96F8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379083"/>
            <a:ext cx="7496175" cy="228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010E0A-52E3-4938-8D47-654087AB4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6086955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B3FA2A-4321-424B-9358-DFCF542E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FE782-AB08-4917-B576-424AA4DADD1C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4116F49-B711-4E14-8512-11DF6B71A979}"/>
              </a:ext>
            </a:extLst>
          </p:cNvPr>
          <p:cNvGrpSpPr/>
          <p:nvPr/>
        </p:nvGrpSpPr>
        <p:grpSpPr>
          <a:xfrm>
            <a:off x="7479738" y="2008257"/>
            <a:ext cx="3087112" cy="2056791"/>
            <a:chOff x="7479738" y="2008257"/>
            <a:chExt cx="3087112" cy="2056791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2A0A9C00-E05D-4FA0-B8D5-78A35C954FEF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3127467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4C982CB7-794C-4487-9C88-9A2FEFC466A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665AF831-4817-4F45-B230-707194D7699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DD73646F-465F-44BA-9A5C-2D7778EB0056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065048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DD0443A6-0804-4E2A-9B24-31B4147EA1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1AA3F0EB-A2F7-492F-A193-AD346531C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11588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2E73A925-27C8-423A-9DB2-6B653F95E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D8E01BC-848B-4BFF-84D0-B376B1C37C1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E50F01D-89D5-49F8-8937-988E8D920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980" y="2893210"/>
              <a:ext cx="271083" cy="2342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7F1D4-0E8D-44BA-8916-C86866495CE8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B65190-9630-41D9-B455-FD705C0F1BF1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17594B-2B68-455A-A635-0C1AA4DC879A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59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15C902-7E98-48D3-BD35-C9DCAAD64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67A36-188A-42EC-B9FD-D0468D044929}"/>
              </a:ext>
            </a:extLst>
          </p:cNvPr>
          <p:cNvSpPr txBox="1"/>
          <p:nvPr/>
        </p:nvSpPr>
        <p:spPr>
          <a:xfrm>
            <a:off x="552084" y="494358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D4C850-EEBF-44CE-B533-FA2B6989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9" y="5811311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BDEFC4-02EC-4568-99BE-351A554D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4" y="6061699"/>
            <a:ext cx="7505700" cy="219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782980-3240-4000-B04E-2D4C6F5C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6349981"/>
            <a:ext cx="7267575" cy="2238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3B1348-66AB-406C-BABB-B7C74FED9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5" y="5382122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919025-5249-40CE-9A68-F38E241D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15962-A523-485A-89CB-675DC7EF21DD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79EBE-0CCC-433B-ACBF-ED2F6ADD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E08C74-5315-41D3-9DD8-6D6C6AD10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6105B-1682-4642-B424-F36E093AADF2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DDA6A-C76B-4027-813F-8D292292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Средства для выполнения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Форматы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регистров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Способы адресации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Модели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020C7D-206D-4795-B832-B3A9A304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10532A-1240-4892-A247-21C23F683ABE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30EAF8-B0A1-4C7E-9441-7E05CA5E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5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5679B-29FD-445D-B088-9E32234DF7F0}"/>
              </a:ext>
            </a:extLst>
          </p:cNvPr>
          <p:cNvSpPr txBox="1"/>
          <p:nvPr/>
        </p:nvSpPr>
        <p:spPr>
          <a:xfrm>
            <a:off x="497225" y="5235772"/>
            <a:ext cx="405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D3119-1077-499F-BE43-B114CDA3F6F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5D58392-7E7A-407D-8D64-61AB93FE2729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02667AB2-D91C-42E3-BF65-58BB3B5D0CDC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D2F30EBE-8DB5-4ECB-BCB5-25626A49D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88B3BDF-59BF-4466-BB82-D6636EF5B2DD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BEDD674-346A-47AE-BFDD-6908BEC3A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A8402BC-3806-4D59-9C7F-5E66F83B0072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26F4AC77-0DCB-4CB5-8F94-A2C13C0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89ADB46-9C2A-4BD5-85C7-858E1A89EA70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DA32966-42A7-434A-B3F0-DEA6EB3EAE3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6CC261-603A-439D-A28F-8F39E57F6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F4262C80-5018-4A54-9F61-616AA5FE32D0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1D75BBA-6485-4865-A053-094266CD9848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EC7B3-4A99-453A-8523-FE9F21475F98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C1E6D16-526B-423D-ACE9-290A3A9DF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7642CA78-FD81-456D-8E2C-A035405A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9FC0D30-47D9-4291-A2A9-AD7822769047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DA5F9A3A-113B-4645-8639-AE241DE1943F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2EE3CDC4-F95E-479E-8EB6-AF7D1C032327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DF3B1BEE-816B-4A7D-9DE7-3A4B1A915C62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590F316-36E1-402D-AAC5-35125A9E50C3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831FD65-854E-45E1-B33B-FD2E0858A2C5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099E57D5-4249-4DAD-A7B1-2409A326676B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D1F0787-B812-4533-A730-C5FE1CAF2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856DE20-0383-4CB9-8CA0-AC04A034EA3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E4130E-70C1-4521-B8B3-E41C31149B43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9FBB4-755D-4FEF-9CF5-8BEAB3C0C356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11B78-7875-479A-9466-69202AF110DD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CDEBC3-3726-4B30-8E18-90A7240B659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C8FBD-D9B2-4474-AA0A-1F2B65B3C286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D39D2FF-AF26-4D83-BAAA-4803F22ED6FF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A6A7631-599C-4222-B6BF-D82DBC1B4F29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9CE29-AF00-4E58-9ACE-88531F8CCFF0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2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 animBg="1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F5F6E-FD44-43B0-8DF8-4BCEE4362AAD}"/>
              </a:ext>
            </a:extLst>
          </p:cNvPr>
          <p:cNvSpPr txBox="1"/>
          <p:nvPr/>
        </p:nvSpPr>
        <p:spPr>
          <a:xfrm>
            <a:off x="497225" y="5235772"/>
            <a:ext cx="40580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BC8C0-0C37-425D-A5E3-69DA2C1D5F6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ADB7823-6676-468A-AE54-249BAF1F38F6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B8AA6CF-3E57-4953-B210-2C2A52A68392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7D7CA80-B1A3-45AB-82B8-87D8AF36ECC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5D5653-A36E-4006-A7F0-06FE7DB5B708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21A540-37C7-4DEE-B02F-65DF20B13658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1F7CA-CE5C-4E71-ACD8-695EA59778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56E4E-F420-46A1-8AB1-824EF084A065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BDC026-8182-46BD-8268-C5708D7336D4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2F74550-7876-4445-BBD9-5D6A170FEBA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7AC546-6091-4668-AEBA-C15D9AD239E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83C4E2A-830A-4A87-BDF0-6AAA4845D5DC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C68C869-3F57-4D04-92B3-0F6C9D3CAC23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8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AB78F2-2D1D-49E9-98B6-19F3EF80746E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A6DAA4D8-FB61-4438-93B4-603120BBDF5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54A9584-9A30-4E00-BC46-4399E335563E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388226F-0637-495A-AE8E-0DBAA472234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5CFB854-0F1F-4256-A488-A9A158A5A11F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802E9F5-DECE-4541-AD09-3C32BA57C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E22F646-0AEC-4488-8FCD-A81D01C4EAAA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C40D48B1-B299-44A3-8284-DC1D11B5CF68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7C5DBD83-FEA2-4263-B0A1-374F006A3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613AE9A-0FB7-4A3E-B785-2F6B3CB0865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0CA9D3-D15F-4A9D-A24E-4441E59DFD8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C0386-F6B5-4E60-AAB5-41908FD150B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DCAD9-A2A2-416F-87C6-DEF06BDCAF9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12E83-1382-4610-999E-B2AC15E17C6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05343-EF14-420E-9D9E-4B89BE0DA6D4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9C7CF-83B6-4D0D-A4B7-9DC374FA1575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66C3FC0-527A-4053-A67F-16B4C0C788AF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C73BFC1-2284-4A1D-88BA-FC6B6451530D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24B29-5ECD-4B4A-A3DD-CC93A487693E}"/>
              </a:ext>
            </a:extLst>
          </p:cNvPr>
          <p:cNvSpPr txBox="1"/>
          <p:nvPr/>
        </p:nvSpPr>
        <p:spPr>
          <a:xfrm>
            <a:off x="497225" y="5235772"/>
            <a:ext cx="40580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054A34-EA9B-47CF-85CE-CDA52320F58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820189-9B50-4270-81C9-9FADBDE79BC4}"/>
              </a:ext>
            </a:extLst>
          </p:cNvPr>
          <p:cNvSpPr txBox="1"/>
          <p:nvPr/>
        </p:nvSpPr>
        <p:spPr>
          <a:xfrm>
            <a:off x="497225" y="5235772"/>
            <a:ext cx="4058009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09277-2D64-4339-B788-7C8FE81F72B4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69C4DE9-504B-4A0B-A692-88D46A76B06E}"/>
              </a:ext>
            </a:extLst>
          </p:cNvPr>
          <p:cNvGrpSpPr/>
          <p:nvPr/>
        </p:nvGrpSpPr>
        <p:grpSpPr>
          <a:xfrm>
            <a:off x="1176042" y="2477027"/>
            <a:ext cx="10102906" cy="2596679"/>
            <a:chOff x="1176042" y="2477027"/>
            <a:chExt cx="10102906" cy="2596679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43DADAB4-E918-4F99-8B45-44BDD5B5E56B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0" cy="18460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A7081E5A-6760-4BD5-BBBC-26D253AF51C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5073706"/>
              <a:ext cx="101029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84CDEAC1-C6DB-4BD6-BD8A-9CF224614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54F2BB90-6681-44A5-B9C7-2320EEF736CB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308AC2D-AD1F-4A32-825A-44E674CD960B}"/>
                </a:ext>
              </a:extLst>
            </p:cNvPr>
            <p:cNvCxnSpPr>
              <a:cxnSpLocks/>
            </p:cNvCxnSpPr>
            <p:nvPr/>
          </p:nvCxnSpPr>
          <p:spPr>
            <a:xfrm>
              <a:off x="1536138" y="3114949"/>
              <a:ext cx="3573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4A94ADFD-3B05-4C7D-A08D-B9B205B15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6350" y="3114949"/>
              <a:ext cx="259788" cy="1127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705F33-35F9-4A5C-9E46-EC7A557073F4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10030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AF51CF-A3AE-424A-B4AC-B68D422F0B7A}"/>
                </a:ext>
              </a:extLst>
            </p:cNvPr>
            <p:cNvSpPr txBox="1"/>
            <p:nvPr/>
          </p:nvSpPr>
          <p:spPr>
            <a:xfrm>
              <a:off x="1406346" y="247702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A976D14-9899-4679-B7C3-C7CC9BD4668B}"/>
              </a:ext>
            </a:extLst>
          </p:cNvPr>
          <p:cNvGrpSpPr/>
          <p:nvPr/>
        </p:nvGrpSpPr>
        <p:grpSpPr>
          <a:xfrm>
            <a:off x="2829515" y="2993084"/>
            <a:ext cx="689260" cy="1238627"/>
            <a:chOff x="2829515" y="2993084"/>
            <a:chExt cx="689260" cy="1238627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AD6D5EC7-3DC7-4B97-841A-A791A88D36E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233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382A3B-BDC8-414C-8FF7-BF4161B5132A}"/>
                </a:ext>
              </a:extLst>
            </p:cNvPr>
            <p:cNvCxnSpPr>
              <a:cxnSpLocks/>
            </p:cNvCxnSpPr>
            <p:nvPr/>
          </p:nvCxnSpPr>
          <p:spPr>
            <a:xfrm>
              <a:off x="3062835" y="2993084"/>
              <a:ext cx="0" cy="99628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7FECF52C-47D2-4994-B4B4-27382E9E5F83}"/>
                </a:ext>
              </a:extLst>
            </p:cNvPr>
            <p:cNvCxnSpPr>
              <a:cxnSpLocks/>
            </p:cNvCxnSpPr>
            <p:nvPr/>
          </p:nvCxnSpPr>
          <p:spPr>
            <a:xfrm>
              <a:off x="3046651" y="3989373"/>
              <a:ext cx="2225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163D604-2BB3-4316-9149-7E2BBC1525F5}"/>
                </a:ext>
              </a:extLst>
            </p:cNvPr>
            <p:cNvSpPr/>
            <p:nvPr/>
          </p:nvSpPr>
          <p:spPr>
            <a:xfrm>
              <a:off x="3294322" y="3762724"/>
              <a:ext cx="224453" cy="4689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0E37C07-50EB-49E4-AB6F-34F80C8F914B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094E18-B8B5-4323-9810-6CC42020DEC2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9E487-CC43-4A18-97FF-FC2B05A38AB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A79B5-1F35-4573-9175-DEC684D24738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E35153-85A1-438A-AC2E-EE764A116C03}"/>
              </a:ext>
            </a:extLst>
          </p:cNvPr>
          <p:cNvSpPr txBox="1"/>
          <p:nvPr/>
        </p:nvSpPr>
        <p:spPr>
          <a:xfrm>
            <a:off x="497225" y="5235772"/>
            <a:ext cx="40580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[5]  Write to RF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2146C-A38B-4DE5-8A4F-C8D6F566E3DB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A4E1FC-4E18-4B44-9A53-AEAE4F419EFB}"/>
              </a:ext>
            </a:extLst>
          </p:cNvPr>
          <p:cNvSpPr/>
          <p:nvPr/>
        </p:nvSpPr>
        <p:spPr>
          <a:xfrm>
            <a:off x="3294322" y="3762724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C0ED115-169F-486B-8C46-528A5746A2BD}"/>
              </a:ext>
            </a:extLst>
          </p:cNvPr>
          <p:cNvGrpSpPr/>
          <p:nvPr/>
        </p:nvGrpSpPr>
        <p:grpSpPr>
          <a:xfrm>
            <a:off x="3540265" y="2248752"/>
            <a:ext cx="1613012" cy="1867776"/>
            <a:chOff x="3540265" y="2248752"/>
            <a:chExt cx="1613012" cy="186777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F03A846-0E4D-49BB-9F85-32DEF01A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540265" y="3989373"/>
              <a:ext cx="12987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692A9BE6-FFA2-457B-9B92-AE2B384047AD}"/>
                </a:ext>
              </a:extLst>
            </p:cNvPr>
            <p:cNvCxnSpPr>
              <a:cxnSpLocks/>
            </p:cNvCxnSpPr>
            <p:nvPr/>
          </p:nvCxnSpPr>
          <p:spPr>
            <a:xfrm>
              <a:off x="5057522" y="4116528"/>
              <a:ext cx="957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2A0E6B5C-8268-40E2-9D43-19651667F047}"/>
                </a:ext>
              </a:extLst>
            </p:cNvPr>
            <p:cNvCxnSpPr>
              <a:cxnSpLocks/>
            </p:cNvCxnSpPr>
            <p:nvPr/>
          </p:nvCxnSpPr>
          <p:spPr>
            <a:xfrm>
              <a:off x="4839037" y="3989373"/>
              <a:ext cx="218485" cy="1271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B8475-033A-448E-B3D2-812BBF5094FD}"/>
                </a:ext>
              </a:extLst>
            </p:cNvPr>
            <p:cNvSpPr txBox="1"/>
            <p:nvPr/>
          </p:nvSpPr>
          <p:spPr>
            <a:xfrm>
              <a:off x="4662665" y="2248752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362C93-05DE-4355-B6FE-D85B935723D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CFECF-FF6F-4B95-824E-04720B90E9A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91CF8-C887-4DA9-BA5F-24507B97DBB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5BC4CC-8E63-48E3-A2BB-E73ED93F1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9703F-FEF7-426B-890C-804FC753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E2081-4F93-475E-80DB-00127C5C647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42834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6AE76A-3CFB-496B-96B5-24487D7E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99FA2D1-8DCC-4E18-8A06-717A2E258291}"/>
              </a:ext>
            </a:extLst>
          </p:cNvPr>
          <p:cNvGrpSpPr/>
          <p:nvPr/>
        </p:nvGrpSpPr>
        <p:grpSpPr>
          <a:xfrm>
            <a:off x="1503356" y="2328087"/>
            <a:ext cx="10304218" cy="3998875"/>
            <a:chOff x="1550981" y="2404287"/>
            <a:chExt cx="10304218" cy="3998875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34C31CB1-2841-4EFB-A81E-DEA22299B06C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3570F2E-7358-42C9-B02B-42B839D4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55C178D-6696-4627-9E78-1BAA95401A99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574D68-71FE-4543-9E6D-6FB2601FD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C1126F-A776-46C0-94D1-7C58DC949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9FF60-96C4-4194-9FF2-DE4D7119AFA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23212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38894C-E392-4E2E-9491-A4CB653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F05A0D-10E3-487B-9841-C6B1796FB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26B72D-075B-4610-8B91-E0F6F9CA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D3F70-C813-4774-BEC4-5B1C3925BF0E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3994687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EACC2D-4760-4282-8A3E-6C35C5402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71D66C-0B9E-4A5D-82C4-CC88B40F81B7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44422A-AE41-4707-9EF2-B6A5BEDF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538" y="250040"/>
            <a:ext cx="5345488" cy="32437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41F42-7EAC-489F-8064-B2BB0931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01B25C-1A6B-4698-A02D-C695B409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4F1772-0D3D-47EB-9CCD-5C3F90221562}"/>
              </a:ext>
            </a:extLst>
          </p:cNvPr>
          <p:cNvGrpSpPr/>
          <p:nvPr/>
        </p:nvGrpSpPr>
        <p:grpSpPr>
          <a:xfrm>
            <a:off x="2276028" y="3357659"/>
            <a:ext cx="8856324" cy="3662531"/>
            <a:chOff x="2373330" y="3429000"/>
            <a:chExt cx="8856324" cy="3662531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AEFD992-90B0-43A2-B21E-8A48560D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C11B797D-B25E-4C4E-859C-71A88393C859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6E724BE-3AEA-4910-B502-5D155A606F9D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4DC293-F421-4897-8924-76FA1C8856C1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928C99-7E5F-465F-80F3-8459695B3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6940FD-515C-476B-ACFF-54A1B170C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D10614-5F6F-41E5-9AB7-DAE96FB6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85EC6D-E6A2-43D1-AB22-79D46C17EA40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33038F7-B929-4487-8DFA-0E98A9142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BD6CBF6-3AEC-4273-ABA0-7A0461F2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8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1FC44-A62B-4691-9756-970F3515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F7ECB-DDF8-4774-B53E-EF6533F41B0A}"/>
              </a:ext>
            </a:extLst>
          </p:cNvPr>
          <p:cNvSpPr txBox="1"/>
          <p:nvPr/>
        </p:nvSpPr>
        <p:spPr>
          <a:xfrm>
            <a:off x="497226" y="5235772"/>
            <a:ext cx="3292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4EE3997-6B90-4BAA-858D-31A91FDDC695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A982619-4641-40E7-92E1-FF07AECD8FB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ACBD00C-4149-4A0D-9EFD-687CEE6812D3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DA4BACE-E59A-443B-A9F9-98592D95D28C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0737C3B-00A0-4CC1-8C3C-4483F4E4F703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B10BB1A-2397-41DF-BA60-883A88DF6B4B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97FD3D70-9572-4552-82D0-E098A8ECBD69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58778645-A83B-4DBE-8C03-A583A838F33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7BA1EA5-AFC8-459D-B760-3AD31AB160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3DFF38BB-9415-4EA8-BFAE-37B222768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B9B27723-4D8E-4DE0-A4C4-B608D06E42E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430B347-F327-49B0-AD81-DF691E5B248F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8E0534D9-7786-4BB2-BC3F-B3C223B4F2D3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D61BF4A0-7E4A-49C2-B40E-A907B0C53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34DF970-6E59-498C-B896-C6FBAFFFB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829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8892B23-2D09-4400-9AC3-06C87E22185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4DDF3B8F-15A0-49B0-8104-2F960A8BE3F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329B070-F399-4449-BE35-CB8326101E1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A494CBD2-9360-4456-803D-C6C670B3B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41FD1A3D-435F-449F-A79E-A694FCDD234E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8C08F06-BC1A-49FB-80B7-78E2F2493D9D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AC329A4A-942E-405B-99E0-EADE73CF0B45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B5D2174-F357-44E4-8460-CBD517972226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BEE132-E4B5-4CEF-A469-D65416A54709}"/>
              </a:ext>
            </a:extLst>
          </p:cNvPr>
          <p:cNvSpPr txBox="1"/>
          <p:nvPr/>
        </p:nvSpPr>
        <p:spPr>
          <a:xfrm>
            <a:off x="6246644" y="247214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B4D86-E3B2-4AE9-8C44-DB7CD031CD4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7403E-54B1-4143-AE02-44722D2F9C6E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BEF648-AE27-4B55-88A7-133E5650BAE4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8E12B1-1FE9-4855-9FBC-D633F42B708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9D6ED-1010-4AC0-B5B5-E107FEB601E1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C4FEDB6-7DC7-460A-AF27-2B6175536AA7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7DF1FDC-AC0F-45A7-8D5D-71B44C66E56F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394C89-A4A5-4459-B4E1-365C7E4AC59A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6B5B9F-C2CB-42D0-B38B-8209D51F19D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C6A193D-D00A-4A31-ACF8-311A493D72AC}"/>
              </a:ext>
            </a:extLst>
          </p:cNvPr>
          <p:cNvGrpSpPr/>
          <p:nvPr/>
        </p:nvGrpSpPr>
        <p:grpSpPr>
          <a:xfrm>
            <a:off x="11278948" y="2527792"/>
            <a:ext cx="474733" cy="525498"/>
            <a:chOff x="11278948" y="2527792"/>
            <a:chExt cx="474733" cy="525498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DFD89A1A-D71A-419B-A412-5D5CDC9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527792"/>
              <a:ext cx="0" cy="4117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C74FC9D4-9349-4A8F-AC31-E357E9102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939517"/>
              <a:ext cx="11194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24A8900C-84E1-4570-B872-A5CD2785F3F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F8655979-6FBD-469E-B8FB-0CE6849B04DC}"/>
                </a:ext>
              </a:extLst>
            </p:cNvPr>
            <p:cNvCxnSpPr>
              <a:cxnSpLocks/>
            </p:cNvCxnSpPr>
            <p:nvPr/>
          </p:nvCxnSpPr>
          <p:spPr>
            <a:xfrm>
              <a:off x="11390889" y="2939517"/>
              <a:ext cx="237366" cy="1137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F61EF63-FD83-4D75-ACEA-082002E80E85}"/>
              </a:ext>
            </a:extLst>
          </p:cNvPr>
          <p:cNvSpPr txBox="1"/>
          <p:nvPr/>
        </p:nvSpPr>
        <p:spPr>
          <a:xfrm>
            <a:off x="11538198" y="235851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/>
      <p:bldP spid="4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C45A6-49A6-4E4A-96CB-C051E1E38CB3}"/>
              </a:ext>
            </a:extLst>
          </p:cNvPr>
          <p:cNvSpPr txBox="1"/>
          <p:nvPr/>
        </p:nvSpPr>
        <p:spPr>
          <a:xfrm>
            <a:off x="497225" y="5235772"/>
            <a:ext cx="409235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1A93-7416-44BB-8BD6-9F589AFB181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211E68D-7975-4408-8FDA-16B127659BFA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455585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2CB1F03-0CB1-48D1-83C0-2C65014F2046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6C898E3-AA7B-4CA0-AB21-B651E10F94E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583657B-30C3-4FC3-A60A-6246D6F9EE6B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D680A73-7B6F-4C1B-B3A8-AE610C088BCC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B01231D-0AFA-42F2-AA9E-DBEFA02E5890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C88423-1742-4925-9D98-E0C2FE219FB4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5D92-8CFE-48E9-875C-3515DB2B1FA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79FAB-79D0-433F-A817-68E583162F1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4231CD3-393E-41EE-B6E3-B95F01B4680B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7FD4A-6711-4F0E-9E2C-ADF80E650B15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9F2ADD-A54B-43A0-B291-CCC5711810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57C3F0-F723-40EB-B6DC-1943B18B8B46}"/>
              </a:ext>
            </a:extLst>
          </p:cNvPr>
          <p:cNvGrpSpPr/>
          <p:nvPr/>
        </p:nvGrpSpPr>
        <p:grpSpPr>
          <a:xfrm>
            <a:off x="7479738" y="2008257"/>
            <a:ext cx="1874655" cy="884953"/>
            <a:chOff x="7479738" y="2008257"/>
            <a:chExt cx="1874655" cy="884953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9C24893-DE37-4DAD-B61B-99724CF8DA36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30FD4BE-CAA9-4D55-BCA0-BCF244A9DF4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CD2CD58-6B66-48D8-A7FC-776F0179B0DA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8D2947-2219-4CC1-A8ED-062C2C32A313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41837B41-B674-4610-BA6B-EAFCA99A4E29}"/>
              </a:ext>
            </a:extLst>
          </p:cNvPr>
          <p:cNvGrpSpPr/>
          <p:nvPr/>
        </p:nvGrpSpPr>
        <p:grpSpPr>
          <a:xfrm>
            <a:off x="8286750" y="2428206"/>
            <a:ext cx="1067643" cy="2101985"/>
            <a:chOff x="8286750" y="2428206"/>
            <a:chExt cx="1067643" cy="2101985"/>
          </a:xfrm>
        </p:grpSpPr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C2BDF80D-1D65-4A82-8436-3C5B3667FFF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53019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0446DA5A-970B-404B-B325-6C12A5047A21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B7CD3B13-F3F9-4359-8DD3-B833AB69B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5810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5335147D-083D-4BF0-BA1D-F9C55B654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E3E8B7B9-77C9-4261-9232-47D58814EE5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784C0E-C9BC-4E0A-9568-70782E477E90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65489A52-F229-4983-BE0A-5EA51386EC72}"/>
              </a:ext>
            </a:extLst>
          </p:cNvPr>
          <p:cNvGrpSpPr/>
          <p:nvPr/>
        </p:nvGrpSpPr>
        <p:grpSpPr>
          <a:xfrm>
            <a:off x="9643247" y="2142478"/>
            <a:ext cx="923603" cy="1025934"/>
            <a:chOff x="9643247" y="2142478"/>
            <a:chExt cx="923603" cy="1025934"/>
          </a:xfrm>
        </p:grpSpPr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E158C0EA-CA84-4EEC-8ECF-8D1A45FF598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F96827-62E7-4C34-B666-692B18201217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C2C527F-00B8-4CF9-8D80-C30FB90FFA70}"/>
              </a:ext>
            </a:extLst>
          </p:cNvPr>
          <p:cNvCxnSpPr>
            <a:cxnSpLocks/>
          </p:cNvCxnSpPr>
          <p:nvPr/>
        </p:nvCxnSpPr>
        <p:spPr>
          <a:xfrm>
            <a:off x="3970154" y="6522223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EF2473E-ED72-40F3-A7B0-32BE9447B167}"/>
              </a:ext>
            </a:extLst>
          </p:cNvPr>
          <p:cNvCxnSpPr>
            <a:cxnSpLocks/>
          </p:cNvCxnSpPr>
          <p:nvPr/>
        </p:nvCxnSpPr>
        <p:spPr>
          <a:xfrm>
            <a:off x="6168617" y="6522223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22D5E0-FF5D-4E95-BD39-06ACABC13C67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35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3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4EBEA73-BCBC-4B21-A311-A82F179DAADD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70270F8F-1438-47D6-B456-6CE46F15B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DAC8D619-C03E-4CA1-9188-5DD7A97E2BCA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8F58472-7FFD-4B7F-9FF3-268F13CB8A06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AE76A1-379F-499C-BE9C-317E1457ADF7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6F0E01BA-0F0C-416A-AA36-7536D512123B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FDE7285-2FB0-41CB-941F-6EAA98F8FAE4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570BE980-6A3E-4EC0-9DEC-510F40058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B57A3239-8755-47CB-ACFF-6D5198C03A34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9F8864-F249-4EF1-B560-E278FE973C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A8FB5-4B3E-4A31-9DC5-3ED3A629478A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9732F-4334-4AD7-A998-935FDFC401EA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EE777-EF2B-4122-A341-D240B47A2B81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1E39F-8648-4280-912D-3A490798017E}"/>
              </a:ext>
            </a:extLst>
          </p:cNvPr>
          <p:cNvSpPr txBox="1"/>
          <p:nvPr/>
        </p:nvSpPr>
        <p:spPr>
          <a:xfrm rot="16200000">
            <a:off x="9328487" y="1891556"/>
            <a:ext cx="861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5D5D31-929B-47C8-9AA0-AD71369A224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98873-68C5-49E4-888A-CC61E07A1A93}"/>
              </a:ext>
            </a:extLst>
          </p:cNvPr>
          <p:cNvSpPr txBox="1"/>
          <p:nvPr/>
        </p:nvSpPr>
        <p:spPr>
          <a:xfrm>
            <a:off x="497225" y="5235772"/>
            <a:ext cx="409235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Compare /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E099E2-B07D-4AEA-886D-48965307B0A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5749EC6-C9A3-4461-8C91-A39173CCEB79}"/>
              </a:ext>
            </a:extLst>
          </p:cNvPr>
          <p:cNvGrpSpPr/>
          <p:nvPr/>
        </p:nvGrpSpPr>
        <p:grpSpPr>
          <a:xfrm>
            <a:off x="358747" y="2358515"/>
            <a:ext cx="11544332" cy="4438795"/>
            <a:chOff x="358747" y="2358515"/>
            <a:chExt cx="11544332" cy="4438795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12BC0E3E-4BD1-48C4-8E71-55E8D058C83C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5839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505C3A0A-5A99-4691-B3F7-1310BED1B4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2092515-1A08-47C1-A22C-8741B0D3E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678" y="3053290"/>
              <a:ext cx="226577" cy="11512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36942F1F-0979-48E4-9F6B-7520CA0E9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5858E5E-BAD0-47BE-AF6A-7250F008627A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A9000586-0D11-4885-9FCB-22CD8C1DA00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CF6DEFC2-97F0-4736-BD39-04A0EFBC1FD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3B982B-C607-4169-91C7-F3FF62E20823}"/>
                </a:ext>
              </a:extLst>
            </p:cNvPr>
            <p:cNvSpPr txBox="1"/>
            <p:nvPr/>
          </p:nvSpPr>
          <p:spPr>
            <a:xfrm>
              <a:off x="11538198" y="2358515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C87896-913F-494A-BA0D-5606C4E481BE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D75AA59-3D0A-4DA8-B1AC-064E9BCF40EF}"/>
              </a:ext>
            </a:extLst>
          </p:cNvPr>
          <p:cNvGrpSpPr/>
          <p:nvPr/>
        </p:nvGrpSpPr>
        <p:grpSpPr>
          <a:xfrm>
            <a:off x="9862512" y="888756"/>
            <a:ext cx="218412" cy="2002579"/>
            <a:chOff x="9862512" y="888756"/>
            <a:chExt cx="218412" cy="2002579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945D6EB6-3193-4E03-9E58-95A9C5FBA8A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512" y="2891335"/>
              <a:ext cx="21841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CFD31DA-7534-4652-A10F-2AFDCA02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924" y="888756"/>
              <a:ext cx="0" cy="199778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9E9804D-152B-4B96-84C5-B91201B8873B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A585E-92C6-4F82-ADED-5B50C9E9A1E9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ECEF88-76A0-4EEA-93E3-A29D2A06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7A9492-BD89-41A6-A052-737622ACA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A95B447-50CC-4568-BD4E-9D74EC70C40B}"/>
              </a:ext>
            </a:extLst>
          </p:cNvPr>
          <p:cNvGrpSpPr/>
          <p:nvPr/>
        </p:nvGrpSpPr>
        <p:grpSpPr>
          <a:xfrm>
            <a:off x="2256438" y="2865509"/>
            <a:ext cx="9080048" cy="3793223"/>
            <a:chOff x="2323113" y="2979809"/>
            <a:chExt cx="9080048" cy="3793223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069531E4-9071-4B05-9C19-38A22F2FC665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014952FB-D30E-42A9-B6D2-09D5007A7409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238D548-0E9C-4A89-996C-B0BC9D9C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4DCB0E-C5AC-4784-AD6C-43F2F9A92EC3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F68446-1D2C-416B-8942-78136598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9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C5B2435E-0FD8-4DD3-85FA-F7ED783803E1}"/>
              </a:ext>
            </a:extLst>
          </p:cNvPr>
          <p:cNvSpPr/>
          <p:nvPr/>
        </p:nvSpPr>
        <p:spPr>
          <a:xfrm>
            <a:off x="2276474" y="60007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PCWrite</a:t>
            </a:r>
            <a:endParaRPr lang="en-US" sz="1400" dirty="0"/>
          </a:p>
          <a:p>
            <a:pPr algn="ctr"/>
            <a:r>
              <a:rPr lang="en-US" sz="1400" dirty="0" err="1"/>
              <a:t>IRWrite</a:t>
            </a:r>
            <a:endParaRPr lang="en-US" sz="1400" dirty="0"/>
          </a:p>
          <a:p>
            <a:pPr algn="ctr"/>
            <a:r>
              <a:rPr lang="en-US" sz="1400" dirty="0" err="1"/>
              <a:t>ALUSrcA</a:t>
            </a:r>
            <a:r>
              <a:rPr lang="en-US" sz="1400" dirty="0"/>
              <a:t> = 0</a:t>
            </a:r>
          </a:p>
          <a:p>
            <a:pPr algn="ctr"/>
            <a:r>
              <a:rPr lang="en-US" sz="1400" dirty="0" err="1"/>
              <a:t>ALUSrcB</a:t>
            </a:r>
            <a:r>
              <a:rPr lang="en-US" sz="1400" dirty="0"/>
              <a:t> = 1</a:t>
            </a:r>
          </a:p>
          <a:p>
            <a:pPr algn="ctr"/>
            <a:r>
              <a:rPr lang="en-US" sz="1400" dirty="0" err="1"/>
              <a:t>ALUControl</a:t>
            </a:r>
            <a:r>
              <a:rPr lang="en-US" sz="1400" dirty="0"/>
              <a:t> +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3278C5A-B3CD-4A00-8BC3-368D279C2B4C}"/>
              </a:ext>
            </a:extLst>
          </p:cNvPr>
          <p:cNvSpPr/>
          <p:nvPr/>
        </p:nvSpPr>
        <p:spPr>
          <a:xfrm>
            <a:off x="8215311" y="275272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RFSrc</a:t>
            </a:r>
            <a:endParaRPr lang="en-US" dirty="0"/>
          </a:p>
          <a:p>
            <a:pPr algn="ctr"/>
            <a:r>
              <a:rPr lang="en-US" dirty="0" err="1"/>
              <a:t>RegWrite</a:t>
            </a:r>
            <a:endParaRPr lang="en-US" dirty="0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E0754BA-B9EF-45BF-B881-4A5A467C46E9}"/>
              </a:ext>
            </a:extLst>
          </p:cNvPr>
          <p:cNvGrpSpPr/>
          <p:nvPr/>
        </p:nvGrpSpPr>
        <p:grpSpPr>
          <a:xfrm>
            <a:off x="3886199" y="600073"/>
            <a:ext cx="2969419" cy="1609725"/>
            <a:chOff x="3886199" y="600073"/>
            <a:chExt cx="2969419" cy="1609725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1FBF45B-AA68-4453-B2DB-7104C105458C}"/>
                </a:ext>
              </a:extLst>
            </p:cNvPr>
            <p:cNvSpPr/>
            <p:nvPr/>
          </p:nvSpPr>
          <p:spPr>
            <a:xfrm>
              <a:off x="5245893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400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5547C28-750C-41B0-AE85-0B2B3B917F0F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3886199" y="1404936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E1BDAD9-3E4D-4B9F-B266-87A4904B9927}"/>
              </a:ext>
            </a:extLst>
          </p:cNvPr>
          <p:cNvCxnSpPr/>
          <p:nvPr/>
        </p:nvCxnSpPr>
        <p:spPr>
          <a:xfrm flipV="1">
            <a:off x="6855618" y="3557587"/>
            <a:ext cx="1359694" cy="2"/>
          </a:xfrm>
          <a:prstGeom prst="straightConnector1">
            <a:avLst/>
          </a:prstGeom>
          <a:ln w="1905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D2091CA-0FEC-43CC-989E-8B7323873151}"/>
              </a:ext>
            </a:extLst>
          </p:cNvPr>
          <p:cNvGrpSpPr/>
          <p:nvPr/>
        </p:nvGrpSpPr>
        <p:grpSpPr>
          <a:xfrm>
            <a:off x="3886198" y="4905378"/>
            <a:ext cx="2969420" cy="1609725"/>
            <a:chOff x="3886198" y="4905378"/>
            <a:chExt cx="2969420" cy="1609725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15F3888C-5D9D-4D76-8BAB-6C92B44A9174}"/>
                </a:ext>
              </a:extLst>
            </p:cNvPr>
            <p:cNvSpPr/>
            <p:nvPr/>
          </p:nvSpPr>
          <p:spPr>
            <a:xfrm>
              <a:off x="5245893" y="4905378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RegWrite</a:t>
              </a:r>
              <a:endParaRPr lang="ru-RU" dirty="0"/>
            </a:p>
          </p:txBody>
        </p: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31AFE2ED-F5C3-41A1-823B-5CED69EEDAA4}"/>
                </a:ext>
              </a:extLst>
            </p:cNvPr>
            <p:cNvCxnSpPr/>
            <p:nvPr/>
          </p:nvCxnSpPr>
          <p:spPr>
            <a:xfrm flipV="1">
              <a:off x="3886198" y="5710239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3F930B23-F703-4681-AA86-9C7F5A308597}"/>
              </a:ext>
            </a:extLst>
          </p:cNvPr>
          <p:cNvGrpSpPr/>
          <p:nvPr/>
        </p:nvGrpSpPr>
        <p:grpSpPr>
          <a:xfrm>
            <a:off x="2276473" y="4362451"/>
            <a:ext cx="1609725" cy="2152651"/>
            <a:chOff x="2276473" y="4362451"/>
            <a:chExt cx="1609725" cy="2152651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55EAA0A-3596-4355-848E-349D3B99DEF3}"/>
                </a:ext>
              </a:extLst>
            </p:cNvPr>
            <p:cNvSpPr/>
            <p:nvPr/>
          </p:nvSpPr>
          <p:spPr>
            <a:xfrm>
              <a:off x="2276473" y="490537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IorD</a:t>
              </a:r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BEC58972-A473-4B24-BEDB-9960D6BE0051}"/>
                </a:ext>
              </a:extLst>
            </p:cNvPr>
            <p:cNvCxnSpPr>
              <a:cxnSpLocks/>
              <a:stCxn id="6" idx="4"/>
              <a:endCxn id="10" idx="0"/>
            </p:cNvCxnSpPr>
            <p:nvPr/>
          </p:nvCxnSpPr>
          <p:spPr>
            <a:xfrm>
              <a:off x="3081336" y="4362451"/>
              <a:ext cx="0" cy="54292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F065EEB-94E1-4BF3-8307-FE7575359629}"/>
              </a:ext>
            </a:extLst>
          </p:cNvPr>
          <p:cNvGrpSpPr/>
          <p:nvPr/>
        </p:nvGrpSpPr>
        <p:grpSpPr>
          <a:xfrm>
            <a:off x="3734393" y="357579"/>
            <a:ext cx="7114582" cy="5353852"/>
            <a:chOff x="3734393" y="357579"/>
            <a:chExt cx="7114582" cy="535385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4FAD6765-2491-4120-AF06-193BE5930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4393" y="357579"/>
              <a:ext cx="1144133" cy="615958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976C1DB-1F92-404F-8CC3-C74BA410FCD3}"/>
                </a:ext>
              </a:extLst>
            </p:cNvPr>
            <p:cNvCxnSpPr>
              <a:cxnSpLocks/>
            </p:cNvCxnSpPr>
            <p:nvPr/>
          </p:nvCxnSpPr>
          <p:spPr>
            <a:xfrm>
              <a:off x="6855618" y="5711431"/>
              <a:ext cx="3993357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210CA118-E0AD-4DC5-A2DF-76E80BCF19AF}"/>
                </a:ext>
              </a:extLst>
            </p:cNvPr>
            <p:cNvCxnSpPr>
              <a:cxnSpLocks/>
            </p:cNvCxnSpPr>
            <p:nvPr/>
          </p:nvCxnSpPr>
          <p:spPr>
            <a:xfrm>
              <a:off x="10848975" y="358381"/>
              <a:ext cx="0" cy="535185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DE975FED-CE1C-4EAF-8B01-5ADA287316EB}"/>
                </a:ext>
              </a:extLst>
            </p:cNvPr>
            <p:cNvCxnSpPr>
              <a:cxnSpLocks/>
            </p:cNvCxnSpPr>
            <p:nvPr/>
          </p:nvCxnSpPr>
          <p:spPr>
            <a:xfrm>
              <a:off x="4858939" y="358381"/>
              <a:ext cx="5990036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5273117-E35F-4A6E-AD70-3D1AE961A17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9825036" y="3557588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02DCD56A-7250-4E7C-BC85-DA0FAEBF4B01}"/>
              </a:ext>
            </a:extLst>
          </p:cNvPr>
          <p:cNvGrpSpPr/>
          <p:nvPr/>
        </p:nvGrpSpPr>
        <p:grpSpPr>
          <a:xfrm>
            <a:off x="2276473" y="1974059"/>
            <a:ext cx="3205159" cy="2388392"/>
            <a:chOff x="2276473" y="1974059"/>
            <a:chExt cx="3205159" cy="2388392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964032B3-5093-41BE-87B6-C5C87410DE47}"/>
                </a:ext>
              </a:extLst>
            </p:cNvPr>
            <p:cNvSpPr/>
            <p:nvPr/>
          </p:nvSpPr>
          <p:spPr>
            <a:xfrm>
              <a:off x="2276473" y="2752726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800" dirty="0"/>
            </a:p>
          </p:txBody>
        </p: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F67F55C9-94E7-4073-AC42-4C4B3604AB46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3650459" y="1974059"/>
              <a:ext cx="1831173" cy="101440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AD4A-6B16-49C5-ADBC-A8D907C756F4}"/>
                </a:ext>
              </a:extLst>
            </p:cNvPr>
            <p:cNvSpPr txBox="1"/>
            <p:nvPr/>
          </p:nvSpPr>
          <p:spPr>
            <a:xfrm rot="19879114">
              <a:off x="3880395" y="2128072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</a:t>
              </a:r>
              <a:r>
                <a:rPr lang="en-US" b="1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ru-RU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108B80B-EBFE-44E4-968D-4CCC1EFD6464}"/>
              </a:ext>
            </a:extLst>
          </p:cNvPr>
          <p:cNvGrpSpPr/>
          <p:nvPr/>
        </p:nvGrpSpPr>
        <p:grpSpPr>
          <a:xfrm>
            <a:off x="6855617" y="600073"/>
            <a:ext cx="2969419" cy="1609725"/>
            <a:chOff x="6855617" y="600073"/>
            <a:chExt cx="2969419" cy="1609725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B197C480-BE03-4BBB-9877-54204AD673FF}"/>
                </a:ext>
              </a:extLst>
            </p:cNvPr>
            <p:cNvSpPr/>
            <p:nvPr/>
          </p:nvSpPr>
          <p:spPr>
            <a:xfrm>
              <a:off x="8215311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Branch</a:t>
              </a:r>
            </a:p>
            <a:p>
              <a:pPr algn="ctr"/>
              <a:r>
                <a:rPr lang="en-US" sz="1400" dirty="0" err="1"/>
                <a:t>PCSrc</a:t>
              </a:r>
              <a:endParaRPr lang="en-US" sz="1400" dirty="0"/>
            </a:p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07D3247A-0BEC-419A-BE31-5F01BE066D54}"/>
                </a:ext>
              </a:extLst>
            </p:cNvPr>
            <p:cNvGrpSpPr/>
            <p:nvPr/>
          </p:nvGrpSpPr>
          <p:grpSpPr>
            <a:xfrm>
              <a:off x="6855617" y="1048635"/>
              <a:ext cx="1359695" cy="369332"/>
              <a:chOff x="6855617" y="1048635"/>
              <a:chExt cx="1359695" cy="369332"/>
            </a:xfrm>
          </p:grpSpPr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6FCCCFCF-F602-48E5-A003-5D0F6FD07CA8}"/>
                  </a:ext>
                </a:extLst>
              </p:cNvPr>
              <p:cNvCxnSpPr/>
              <p:nvPr/>
            </p:nvCxnSpPr>
            <p:spPr>
              <a:xfrm flipV="1">
                <a:off x="6855618" y="1404933"/>
                <a:ext cx="1359694" cy="2"/>
              </a:xfrm>
              <a:prstGeom prst="straightConnector1">
                <a:avLst/>
              </a:prstGeom>
              <a:ln w="19050"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58F4D4-28E3-4C22-A086-22FE1819C252}"/>
                  </a:ext>
                </a:extLst>
              </p:cNvPr>
              <p:cNvSpPr txBox="1"/>
              <p:nvPr/>
            </p:nvSpPr>
            <p:spPr>
              <a:xfrm>
                <a:off x="6855617" y="1048635"/>
                <a:ext cx="1267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Op = </a:t>
                </a:r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beq</a:t>
                </a:r>
                <a:endParaRPr lang="ru-RU" dirty="0"/>
              </a:p>
            </p:txBody>
          </p:sp>
        </p:grp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05E1C27-942E-4FB4-9544-4D57B4D7BAA1}"/>
              </a:ext>
            </a:extLst>
          </p:cNvPr>
          <p:cNvGrpSpPr/>
          <p:nvPr/>
        </p:nvGrpSpPr>
        <p:grpSpPr>
          <a:xfrm>
            <a:off x="5245893" y="2209798"/>
            <a:ext cx="2072418" cy="2152654"/>
            <a:chOff x="5245893" y="2209798"/>
            <a:chExt cx="2072418" cy="21526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A6167617-6C12-478D-8314-8EFCEC912A4B}"/>
                </a:ext>
              </a:extLst>
            </p:cNvPr>
            <p:cNvSpPr/>
            <p:nvPr/>
          </p:nvSpPr>
          <p:spPr>
            <a:xfrm>
              <a:off x="5245893" y="275272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30C842CB-A9BF-4D89-A064-D4C41EFDECC4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>
              <a:off x="6050756" y="2209798"/>
              <a:ext cx="0" cy="542929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B8859F-D7F8-4D3F-AD36-EE7481995078}"/>
                </a:ext>
              </a:extLst>
            </p:cNvPr>
            <p:cNvSpPr txBox="1"/>
            <p:nvPr/>
          </p:nvSpPr>
          <p:spPr>
            <a:xfrm>
              <a:off x="6050755" y="2277123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add</a:t>
              </a:r>
              <a:endParaRPr lang="ru-RU" dirty="0"/>
            </a:p>
          </p:txBody>
        </p: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91629C1-7D49-4896-B0B7-D73A74251119}"/>
              </a:ext>
            </a:extLst>
          </p:cNvPr>
          <p:cNvCxnSpPr>
            <a:cxnSpLocks/>
          </p:cNvCxnSpPr>
          <p:nvPr/>
        </p:nvCxnSpPr>
        <p:spPr>
          <a:xfrm>
            <a:off x="9825036" y="1378190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</a:t>
            </a:r>
            <a:r>
              <a:rPr lang="en-US" sz="24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immeliate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CC37C9E-A54B-44AF-95F1-54C6BE0A87DE}"/>
              </a:ext>
            </a:extLst>
          </p:cNvPr>
          <p:cNvGrpSpPr/>
          <p:nvPr/>
        </p:nvGrpSpPr>
        <p:grpSpPr>
          <a:xfrm>
            <a:off x="3525958" y="1981200"/>
            <a:ext cx="1293692" cy="1014729"/>
            <a:chOff x="3525958" y="1981200"/>
            <a:chExt cx="1293692" cy="1014729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594AE899-8A3B-4C59-BE54-8BFF8DA5B12A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4840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03F25AE-C2A4-4D25-99C0-67E260983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0500" y="1981200"/>
              <a:ext cx="9525" cy="101472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390D4A8-AC47-43A4-994C-927DD11B4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0025" y="1981200"/>
              <a:ext cx="8096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BA5F6FF-C2AA-4020-A429-92D4E0A39216}"/>
              </a:ext>
            </a:extLst>
          </p:cNvPr>
          <p:cNvGrpSpPr/>
          <p:nvPr/>
        </p:nvGrpSpPr>
        <p:grpSpPr>
          <a:xfrm>
            <a:off x="9841033" y="895350"/>
            <a:ext cx="222984" cy="1986279"/>
            <a:chOff x="3525958" y="1009650"/>
            <a:chExt cx="222984" cy="1986279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E3928B76-C860-454E-A436-E49AF6923572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2229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7C9F189-508E-4901-9696-D973E25A653D}"/>
                </a:ext>
              </a:extLst>
            </p:cNvPr>
            <p:cNvCxnSpPr>
              <a:cxnSpLocks/>
            </p:cNvCxnSpPr>
            <p:nvPr/>
          </p:nvCxnSpPr>
          <p:spPr>
            <a:xfrm>
              <a:off x="3748942" y="1009650"/>
              <a:ext cx="0" cy="198627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6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04D69B-C5E0-43BA-9D3D-83FE15E2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Обобщенная структура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154EEB-A141-4927-82C8-05A420911BA2}"/>
              </a:ext>
            </a:extLst>
          </p:cNvPr>
          <p:cNvSpPr/>
          <p:nvPr/>
        </p:nvSpPr>
        <p:spPr>
          <a:xfrm>
            <a:off x="5394951" y="2928346"/>
            <a:ext cx="1221490" cy="182998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Control Unit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7842844-4561-439E-9103-169E1F262301}"/>
              </a:ext>
            </a:extLst>
          </p:cNvPr>
          <p:cNvSpPr/>
          <p:nvPr/>
        </p:nvSpPr>
        <p:spPr>
          <a:xfrm>
            <a:off x="8430377" y="3429000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Блоки процессора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C55A86-E083-4638-80CE-30B00BC9E8DA}"/>
              </a:ext>
            </a:extLst>
          </p:cNvPr>
          <p:cNvSpPr/>
          <p:nvPr/>
        </p:nvSpPr>
        <p:spPr>
          <a:xfrm>
            <a:off x="1799840" y="3705225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Память команд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B618A7B-CE03-4AEA-A26E-FE16442D10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81015" y="4119562"/>
            <a:ext cx="181393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BC77B20-E54E-4F47-B3DC-7762D5D51804}"/>
              </a:ext>
            </a:extLst>
          </p:cNvPr>
          <p:cNvCxnSpPr/>
          <p:nvPr/>
        </p:nvCxnSpPr>
        <p:spPr>
          <a:xfrm flipV="1">
            <a:off x="6616441" y="3843337"/>
            <a:ext cx="1813936" cy="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AF0FEF-EEB7-4039-B886-6FA677E033C3}"/>
              </a:ext>
            </a:extLst>
          </p:cNvPr>
          <p:cNvCxnSpPr>
            <a:cxnSpLocks/>
          </p:cNvCxnSpPr>
          <p:nvPr/>
        </p:nvCxnSpPr>
        <p:spPr>
          <a:xfrm>
            <a:off x="4487983" y="3527515"/>
            <a:ext cx="906968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9BF3DF-0BFA-4B36-A1DB-A439FDCFEF3C}"/>
              </a:ext>
            </a:extLst>
          </p:cNvPr>
          <p:cNvSpPr txBox="1"/>
          <p:nvPr/>
        </p:nvSpPr>
        <p:spPr>
          <a:xfrm>
            <a:off x="4763247" y="3767468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680E2-3CE8-48A6-B5B4-D791E18BB7C0}"/>
              </a:ext>
            </a:extLst>
          </p:cNvPr>
          <p:cNvSpPr txBox="1"/>
          <p:nvPr/>
        </p:nvSpPr>
        <p:spPr>
          <a:xfrm>
            <a:off x="4774779" y="3158183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1B9ED-AE9C-47FA-A39C-D02770DCB98A}"/>
              </a:ext>
            </a:extLst>
          </p:cNvPr>
          <p:cNvSpPr txBox="1"/>
          <p:nvPr/>
        </p:nvSpPr>
        <p:spPr>
          <a:xfrm>
            <a:off x="7356721" y="3461229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A6F52F0-92E7-44E1-A11D-D9471344DB93}"/>
              </a:ext>
            </a:extLst>
          </p:cNvPr>
          <p:cNvCxnSpPr>
            <a:cxnSpLocks/>
          </p:cNvCxnSpPr>
          <p:nvPr/>
        </p:nvCxnSpPr>
        <p:spPr>
          <a:xfrm flipV="1">
            <a:off x="9320964" y="2557779"/>
            <a:ext cx="0" cy="8712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FC4C28-3CBB-4E4A-95E3-FAA33EE3E84A}"/>
              </a:ext>
            </a:extLst>
          </p:cNvPr>
          <p:cNvCxnSpPr>
            <a:cxnSpLocks/>
          </p:cNvCxnSpPr>
          <p:nvPr/>
        </p:nvCxnSpPr>
        <p:spPr>
          <a:xfrm>
            <a:off x="4487983" y="2557779"/>
            <a:ext cx="48329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0305026-438F-4717-9C6A-7C284AA3E880}"/>
              </a:ext>
            </a:extLst>
          </p:cNvPr>
          <p:cNvCxnSpPr>
            <a:cxnSpLocks/>
          </p:cNvCxnSpPr>
          <p:nvPr/>
        </p:nvCxnSpPr>
        <p:spPr>
          <a:xfrm flipV="1">
            <a:off x="4487983" y="2557780"/>
            <a:ext cx="0" cy="969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26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2C8C0A-BDC9-458B-8AB4-F94D5B2F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77" y="2762281"/>
            <a:ext cx="6116417" cy="133343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0D5D9E-85AB-4017-8AEA-EF0C8938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62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D74583-3379-4F96-984A-10CF2279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Конечный автомат</a:t>
            </a:r>
          </a:p>
        </p:txBody>
      </p:sp>
    </p:spTree>
    <p:extLst>
      <p:ext uri="{BB962C8B-B14F-4D97-AF65-F5344CB8AC3E}">
        <p14:creationId xmlns:p14="http://schemas.microsoft.com/office/powerpoint/2010/main" val="3840658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14FF0F-12EA-46B5-8F0D-9182133B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132" y="1690688"/>
            <a:ext cx="4189736" cy="443792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ADAFCD-DCD5-47DF-A200-FBADBF36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УУ с жесткой структурой</a:t>
            </a:r>
          </a:p>
        </p:txBody>
      </p:sp>
    </p:spTree>
    <p:extLst>
      <p:ext uri="{BB962C8B-B14F-4D97-AF65-F5344CB8AC3E}">
        <p14:creationId xmlns:p14="http://schemas.microsoft.com/office/powerpoint/2010/main" val="1274127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2302391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C377B6-5F43-48BD-A675-374C026B03CE}"/>
              </a:ext>
            </a:extLst>
          </p:cNvPr>
          <p:cNvSpPr/>
          <p:nvPr/>
        </p:nvSpPr>
        <p:spPr>
          <a:xfrm>
            <a:off x="2005664" y="3511574"/>
            <a:ext cx="1816693" cy="11592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0F0B677-E838-4BF2-8FFB-0156F8F7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4461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A140B2-E435-4D63-955E-D08B917A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95" y="2980063"/>
            <a:ext cx="3456175" cy="1690791"/>
          </a:xfrm>
          <a:prstGeom prst="rect">
            <a:avLst/>
          </a:prstGeom>
        </p:spPr>
      </p:pic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1C7A74F-A0A5-4A7C-AA92-CA2B4471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Горизонтальное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006411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0C3F7C-4DFA-4888-9D36-B787D39B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219" y="2980063"/>
            <a:ext cx="3421551" cy="293161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306CEAD-7ABB-45DC-AD38-B8BF4C21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906164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E25C16-34D8-4732-ACE5-9749871C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03" y="2537105"/>
            <a:ext cx="3926981" cy="2742468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4CDBC91-C371-4EE1-A3E5-066DE7E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Квази-вертикальное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230680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363588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CC343-E392-42EB-B2F4-48591A3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3" y="0"/>
            <a:ext cx="1102849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581753" y="190831"/>
            <a:ext cx="11028493" cy="170157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581752" y="1899037"/>
            <a:ext cx="11028493" cy="1529964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581752" y="3429000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581751" y="4786685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69ACA2-0C11-4DCA-8E94-BDF7474A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68" y="2253718"/>
            <a:ext cx="4554664" cy="397394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931046-5BDA-415A-BA4C-71CF9A37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принудительной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2139173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BEAB1-6A38-41D9-BB72-7CC1DEF8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59" y="2266950"/>
            <a:ext cx="5004082" cy="365115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5B763D9-243D-4DD8-9E25-B8ED4EBC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естественной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1211015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2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4.12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908</Words>
  <Application>Microsoft Office PowerPoint</Application>
  <PresentationFormat>Широкоэкранный</PresentationFormat>
  <Paragraphs>280</Paragraphs>
  <Slides>74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81" baseType="lpstr">
      <vt:lpstr>Menlo</vt:lpstr>
      <vt:lpstr>Calibri Light</vt:lpstr>
      <vt:lpstr>Calibri</vt:lpstr>
      <vt:lpstr>Cormorant</vt:lpstr>
      <vt:lpstr>HelveticaNeue LT CYR 57 Cond</vt:lpstr>
      <vt:lpstr>Arial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Instruction Set Architecture (ISA)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Обобщенная структура</vt:lpstr>
      <vt:lpstr>Конечный автомат</vt:lpstr>
      <vt:lpstr>УУ с жесткой структурой</vt:lpstr>
      <vt:lpstr>Устройство с микропрограммным управлением</vt:lpstr>
      <vt:lpstr>Устройство с микропрограммным управлением</vt:lpstr>
      <vt:lpstr>Горизонтальное микропрограммирование</vt:lpstr>
      <vt:lpstr>Вертикальное микропрограммирование</vt:lpstr>
      <vt:lpstr>Квази-вертикальное микропрограммирование</vt:lpstr>
      <vt:lpstr>Устройство с микропрограммным управлением</vt:lpstr>
      <vt:lpstr>УМУ с принудительной адресацией</vt:lpstr>
      <vt:lpstr>УМУ с естественной адресацией</vt:lpstr>
      <vt:lpstr>Презентация PowerPoint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</dc:title>
  <dc:creator>Михаил Попов</dc:creator>
  <cp:lastModifiedBy>Андрей Солодовников</cp:lastModifiedBy>
  <cp:revision>6</cp:revision>
  <dcterms:created xsi:type="dcterms:W3CDTF">2019-10-13T13:33:38Z</dcterms:created>
  <dcterms:modified xsi:type="dcterms:W3CDTF">2025-07-05T14:22:06Z</dcterms:modified>
</cp:coreProperties>
</file>